
<file path=[Content_Types].xml><?xml version="1.0" encoding="utf-8"?>
<Types xmlns="http://schemas.openxmlformats.org/package/2006/content-types"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-116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37" d="100"/>
          <a:sy n="137" d="100"/>
        </p:scale>
        <p:origin x="-496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7C98D-2782-8B4B-946C-BDBB655C5C39}" type="datetimeFigureOut">
              <a:rPr lang="de-DE" smtClean="0"/>
              <a:pPr/>
              <a:t>15.12.2011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37BCB-0E6F-6344-9927-9CA3BE8D720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df"/><Relationship Id="rId5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df"/><Relationship Id="rId4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47" y="1183341"/>
            <a:ext cx="8760878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1CA3-A466-4BD3-8EC8-F017D5B124FC}" type="datetime1">
              <a:rPr lang="de-DE"/>
              <a:pPr/>
              <a:t>15.12.2011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DB0E4600-0381-4CF3-88F2-7ED7D2E3F9C8}" type="slidenum">
              <a:rPr/>
              <a:pPr/>
              <a:t>‹Nr.›</a:t>
            </a:fld>
            <a:endParaRPr/>
          </a:p>
        </p:txBody>
      </p:sp>
      <p:pic>
        <p:nvPicPr>
          <p:cNvPr id="10" name="Bild 9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4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3079750" y="2644588"/>
            <a:ext cx="5880100" cy="381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1179576"/>
            <a:ext cx="8788399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635AF-4403-4218-9245-38A6CE2F172F}" type="datetime1">
              <a:rPr lang="de-DE"/>
              <a:pPr/>
              <a:t>15.12.2011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5188" y="1193800"/>
            <a:ext cx="1524000" cy="5260787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4A4D0-649C-4517-8BE0-6FF5979CF94D}" type="datetime1">
              <a:rPr lang="de-DE"/>
              <a:pPr/>
              <a:t>15.12.2011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2B02-3136-4D64-9213-2E2AF3F0399E}" type="datetime1">
              <a:rPr lang="de-DE"/>
              <a:pPr/>
              <a:t>15.12.2011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/>
              <a:pPr/>
              <a:t>‹Nr.›</a:t>
            </a:fld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  <p:pic>
        <p:nvPicPr>
          <p:cNvPr id="7" name="Bild 6" descr="Unbenannt-5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5100" y="1145988"/>
            <a:ext cx="8813800" cy="5308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" y="1179576"/>
            <a:ext cx="8775699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4710D-711E-4EE6-8213-ADB5D6E889A4}" type="datetime1">
              <a:rPr lang="de-DE"/>
              <a:pPr/>
              <a:t>15.12.2011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75" y="1179576"/>
            <a:ext cx="8759820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0057-517E-45E9-9743-0C68D8272963}" type="datetime1">
              <a:rPr lang="de-DE"/>
              <a:pPr/>
              <a:t>15.12.2011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/>
              <a:pPr/>
              <a:t>‹Nr.›</a:t>
            </a:fld>
            <a:endParaRPr/>
          </a:p>
        </p:txBody>
      </p:sp>
      <p:pic>
        <p:nvPicPr>
          <p:cNvPr id="9" name="Bild 8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3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3071995" y="2618815"/>
            <a:ext cx="5880100" cy="381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RA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22" y="1179576"/>
            <a:ext cx="8759820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01125-63B7-4F61-8034-CDF038F538C8}" type="datetime1">
              <a:rPr lang="de-DE"/>
              <a:pPr/>
              <a:t>15.12.2011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" y="1179576"/>
            <a:ext cx="8788399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83030-609F-4989-8FE8-AA1CCFC41713}" type="datetime1">
              <a:rPr lang="de-DE"/>
              <a:pPr/>
              <a:t>15.12.2011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E30A-8024-4214-BE6E-BF1892C18729}" type="datetime1">
              <a:rPr lang="de-DE"/>
              <a:pPr/>
              <a:t>15.12.2011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193800"/>
            <a:ext cx="4228522" cy="526078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5E8E-90AF-4EA2-BC21-BC92ACB5A1B6}" type="datetime1">
              <a:rPr lang="de-DE"/>
              <a:pPr/>
              <a:t>15.12.2011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" y="1169894"/>
            <a:ext cx="5133975" cy="527608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A9A6-02EA-4C3A-A17F-69B00B5516D5}" type="datetime1">
              <a:rPr lang="de-DE"/>
              <a:pPr/>
              <a:t>15.12.2011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5212" y="1179576"/>
            <a:ext cx="5133975" cy="5275011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69F4-5E7C-43B2-8136-4B115954E903}" type="datetime1">
              <a:rPr lang="de-DE"/>
              <a:pPr/>
              <a:t>15.12.2011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/>
              <a:t>Click icon to add picture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DB0E4600-0381-4CF3-88F2-7ED7D2E3F9C8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png"/><Relationship Id="rId16" Type="http://schemas.openxmlformats.org/officeDocument/2006/relationships/image" Target="../media/image3.png"/><Relationship Id="rId17" Type="http://schemas.openxmlformats.org/officeDocument/2006/relationships/image" Target="../media/image4.pdf"/><Relationship Id="rId18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D0D10A2-2502-41C2-91D1-F7F7E27803C1}" type="datetime1">
              <a:rPr lang="de-DE"/>
              <a:pPr/>
              <a:t>15.12.2011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B0E4600-0381-4CF3-88F2-7ED7D2E3F9C8}" type="slidenum">
              <a:rPr/>
              <a:pPr/>
              <a:t>‹Nr.›</a:t>
            </a:fld>
            <a:endParaRPr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  <p:pic>
        <p:nvPicPr>
          <p:cNvPr id="9" name="Bild 8" descr="logo_RAC_CMYK.eps"/>
          <p:cNvPicPr>
            <a:picLocks noChangeAspect="1"/>
          </p:cNvPicPr>
          <p:nvPr userDrawn="1"/>
        </p:nvPicPr>
        <mc:AlternateContent xmlns:ma="http://schemas.microsoft.com/office/mac/drawingml/2008/main">
          <mc:Choice Requires="ma">
            <p:blipFill>
              <a:blip r:embed="rId17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18"/>
              <a:stretch>
                <a:fillRect/>
              </a:stretch>
            </p:blipFill>
          </mc:Fallback>
        </mc:AlternateContent>
        <p:spPr>
          <a:xfrm>
            <a:off x="454959" y="338044"/>
            <a:ext cx="1672291" cy="6940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  <p:sldLayoutId id="2147483671" r:id="rId8"/>
    <p:sldLayoutId id="2147483673" r:id="rId9"/>
    <p:sldLayoutId id="2147483674" r:id="rId10"/>
    <p:sldLayoutId id="2147483675" r:id="rId11"/>
    <p:sldLayoutId id="2147483676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pdf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 17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082297" y="2634073"/>
            <a:ext cx="58801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reas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Boreas.thmx</Template>
  <TotalTime>0</TotalTime>
  <Words>0</Words>
  <Application>Microsoft Macintosh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Boreas</vt:lpstr>
      <vt:lpstr>Folie 1</vt:lpstr>
    </vt:vector>
  </TitlesOfParts>
  <Company>Deutsches Elektronen-Synchrotron DESY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Britta von Heintze</dc:creator>
  <cp:lastModifiedBy>Britta von Heintze</cp:lastModifiedBy>
  <cp:revision>7</cp:revision>
  <dcterms:created xsi:type="dcterms:W3CDTF">2011-12-15T16:45:51Z</dcterms:created>
  <dcterms:modified xsi:type="dcterms:W3CDTF">2011-12-15T16:48:04Z</dcterms:modified>
</cp:coreProperties>
</file>